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3" r:id="rId3"/>
    <p:sldId id="262" r:id="rId4"/>
    <p:sldId id="261" r:id="rId5"/>
    <p:sldId id="260" r:id="rId6"/>
    <p:sldId id="279" r:id="rId7"/>
    <p:sldId id="278" r:id="rId8"/>
    <p:sldId id="276" r:id="rId9"/>
    <p:sldId id="275" r:id="rId10"/>
    <p:sldId id="280" r:id="rId11"/>
    <p:sldId id="274" r:id="rId12"/>
    <p:sldId id="273" r:id="rId13"/>
    <p:sldId id="271" r:id="rId14"/>
    <p:sldId id="269" r:id="rId15"/>
    <p:sldId id="266" r:id="rId16"/>
    <p:sldId id="282" r:id="rId17"/>
    <p:sldId id="258" r:id="rId18"/>
    <p:sldId id="284" r:id="rId19"/>
    <p:sldId id="287" r:id="rId20"/>
    <p:sldId id="288" r:id="rId21"/>
    <p:sldId id="290" r:id="rId22"/>
    <p:sldId id="291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70" autoAdjust="0"/>
  </p:normalViewPr>
  <p:slideViewPr>
    <p:cSldViewPr>
      <p:cViewPr varScale="1">
        <p:scale>
          <a:sx n="76" d="100"/>
          <a:sy n="76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918E9-1F22-4AEB-AC74-6EE9F278BF38}" type="datetimeFigureOut">
              <a:rPr lang="ru-RU" smtClean="0"/>
              <a:t>27.08.2010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91B80-6259-4078-ADE2-39FA2D1BB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27F4-6CAB-49BC-82CD-DC158BB8DEC6}" type="datetimeFigureOut">
              <a:rPr lang="ru-RU" smtClean="0"/>
              <a:pPr/>
              <a:t>27.08.2010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C71-5880-43E5-94B4-C2F6A6F367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27F4-6CAB-49BC-82CD-DC158BB8DEC6}" type="datetimeFigureOut">
              <a:rPr lang="ru-RU" smtClean="0"/>
              <a:pPr/>
              <a:t>27.08.2010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C71-5880-43E5-94B4-C2F6A6F36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27F4-6CAB-49BC-82CD-DC158BB8DEC6}" type="datetimeFigureOut">
              <a:rPr lang="ru-RU" smtClean="0"/>
              <a:pPr/>
              <a:t>27.08.2010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C71-5880-43E5-94B4-C2F6A6F36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27F4-6CAB-49BC-82CD-DC158BB8DEC6}" type="datetimeFigureOut">
              <a:rPr lang="ru-RU" smtClean="0"/>
              <a:pPr/>
              <a:t>27.08.2010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C71-5880-43E5-94B4-C2F6A6F36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27F4-6CAB-49BC-82CD-DC158BB8DEC6}" type="datetimeFigureOut">
              <a:rPr lang="ru-RU" smtClean="0"/>
              <a:pPr/>
              <a:t>27.08.2010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C71-5880-43E5-94B4-C2F6A6F367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27F4-6CAB-49BC-82CD-DC158BB8DEC6}" type="datetimeFigureOut">
              <a:rPr lang="ru-RU" smtClean="0"/>
              <a:pPr/>
              <a:t>27.08.2010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C71-5880-43E5-94B4-C2F6A6F36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27F4-6CAB-49BC-82CD-DC158BB8DEC6}" type="datetimeFigureOut">
              <a:rPr lang="ru-RU" smtClean="0"/>
              <a:pPr/>
              <a:t>27.08.2010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C71-5880-43E5-94B4-C2F6A6F367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27F4-6CAB-49BC-82CD-DC158BB8DEC6}" type="datetimeFigureOut">
              <a:rPr lang="ru-RU" smtClean="0"/>
              <a:pPr/>
              <a:t>27.08.2010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C71-5880-43E5-94B4-C2F6A6F36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27F4-6CAB-49BC-82CD-DC158BB8DEC6}" type="datetimeFigureOut">
              <a:rPr lang="ru-RU" smtClean="0"/>
              <a:pPr/>
              <a:t>27.08.2010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C71-5880-43E5-94B4-C2F6A6F36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27F4-6CAB-49BC-82CD-DC158BB8DEC6}" type="datetimeFigureOut">
              <a:rPr lang="ru-RU" smtClean="0"/>
              <a:pPr/>
              <a:t>27.08.2010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C71-5880-43E5-94B4-C2F6A6F367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27F4-6CAB-49BC-82CD-DC158BB8DEC6}" type="datetimeFigureOut">
              <a:rPr lang="ru-RU" smtClean="0"/>
              <a:pPr/>
              <a:t>27.08.2010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C71-5880-43E5-94B4-C2F6A6F36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F2227F4-6CAB-49BC-82CD-DC158BB8DEC6}" type="datetimeFigureOut">
              <a:rPr lang="ru-RU" smtClean="0"/>
              <a:pPr/>
              <a:t>27.08.2010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6112C71-5880-43E5-94B4-C2F6A6F367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mongush-saida-sandyevna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63" y="-7599"/>
            <a:ext cx="91745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6480720" cy="100811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Визитная карточка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836712"/>
            <a:ext cx="7488831" cy="69865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Монгуш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Саида 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Сандыевна</a:t>
            </a:r>
            <a:endParaRPr lang="ru-RU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5" y="1390807"/>
            <a:ext cx="2952328" cy="286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6048672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6699"/>
                </a:solidFill>
              </a:rPr>
              <a:t>Участие в семинарах</a:t>
            </a:r>
            <a:endParaRPr lang="ru-RU" b="1" dirty="0">
              <a:solidFill>
                <a:srgbClr val="FF6699"/>
              </a:solidFill>
            </a:endParaRPr>
          </a:p>
        </p:txBody>
      </p:sp>
      <p:pic>
        <p:nvPicPr>
          <p:cNvPr id="4" name="Picture 2" descr="&amp;acy;&amp;ncy;&amp;icy;&amp;mcy;&amp;acy;&amp;tscy;&amp;icy;&amp;ocy;&amp;ncy;&amp;ncy;&amp;ycy;&amp;iecy; &amp;kcy;&amp;acy;&amp;rcy;&amp;tcy;&amp;icy;&amp;ncy;&amp;kcy;&amp;icy;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721127"/>
              </p:ext>
            </p:extLst>
          </p:nvPr>
        </p:nvGraphicFramePr>
        <p:xfrm>
          <a:off x="683568" y="548680"/>
          <a:ext cx="8038507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717"/>
                <a:gridCol w="4251703"/>
                <a:gridCol w="664362"/>
                <a:gridCol w="1328725"/>
              </a:tblGrid>
              <a:tr h="458525">
                <a:tc>
                  <a:txBody>
                    <a:bodyPr/>
                    <a:lstStyle/>
                    <a:p>
                      <a:r>
                        <a:rPr lang="ru-RU" dirty="0" smtClean="0"/>
                        <a:t>    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Результат</a:t>
                      </a:r>
                      <a:endParaRPr lang="ru-RU" dirty="0"/>
                    </a:p>
                  </a:txBody>
                  <a:tcPr/>
                </a:tc>
              </a:tr>
              <a:tr h="92138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Кожуунный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«Формирование творческой активности детей дошкольного возраста через декоративно-прикладное творчество»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слушатель</a:t>
                      </a:r>
                      <a:endParaRPr lang="ru-RU" dirty="0"/>
                    </a:p>
                  </a:txBody>
                  <a:tcPr/>
                </a:tc>
              </a:tr>
              <a:tr h="116715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Кожуунный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«Работа над художественным образом как один из важнейших аспектов развития творческого мышления учащихся через ДПИ»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слушатель</a:t>
                      </a:r>
                      <a:endParaRPr lang="ru-RU" dirty="0"/>
                    </a:p>
                  </a:txBody>
                  <a:tcPr/>
                </a:tc>
              </a:tr>
              <a:tr h="62846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Кожуунный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«Эмоциональное благополучие</a:t>
                      </a:r>
                      <a:r>
                        <a:rPr lang="ru-RU" baseline="0" dirty="0" smtClean="0"/>
                        <a:t> ребенка в ДОУ»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endParaRPr lang="ru-RU" dirty="0"/>
                    </a:p>
                  </a:txBody>
                  <a:tcPr/>
                </a:tc>
              </a:tr>
              <a:tr h="2839967">
                <a:tc>
                  <a:txBody>
                    <a:bodyPr/>
                    <a:lstStyle/>
                    <a:p>
                      <a:r>
                        <a:rPr lang="ru-RU" dirty="0" smtClean="0"/>
                        <a:t>Республиканский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республиканский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Методический день педагогических работников </a:t>
                      </a:r>
                      <a:r>
                        <a:rPr lang="ru-RU" dirty="0" err="1" smtClean="0"/>
                        <a:t>Монгун-Тайгинского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кожууна</a:t>
                      </a:r>
                      <a:r>
                        <a:rPr lang="ru-RU" baseline="0" dirty="0" smtClean="0"/>
                        <a:t> в </a:t>
                      </a:r>
                      <a:r>
                        <a:rPr lang="ru-RU" baseline="0" dirty="0" err="1" smtClean="0"/>
                        <a:t>Овюрском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кожууне</a:t>
                      </a:r>
                      <a:r>
                        <a:rPr lang="ru-RU" baseline="0" dirty="0" smtClean="0"/>
                        <a:t>.</a:t>
                      </a:r>
                    </a:p>
                    <a:p>
                      <a:r>
                        <a:rPr lang="ru-RU" dirty="0" smtClean="0"/>
                        <a:t>Личностно-профессиональная</a:t>
                      </a:r>
                      <a:r>
                        <a:rPr lang="ru-RU" baseline="0" dirty="0" smtClean="0"/>
                        <a:t> готовность педагога к участию в конкурсах профессионального мастерства «Воспитатель </a:t>
                      </a:r>
                      <a:r>
                        <a:rPr lang="ru-RU" baseline="0" dirty="0" smtClean="0"/>
                        <a:t>года-2018»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участник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62" y="0"/>
            <a:ext cx="91745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6480720" cy="100811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6699"/>
                </a:solidFill>
              </a:rPr>
              <a:t>Разработка проектов, клубов, положений, сценариев</a:t>
            </a:r>
            <a:endParaRPr lang="ru-RU" sz="3600" b="1" dirty="0">
              <a:solidFill>
                <a:srgbClr val="FF66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556792"/>
            <a:ext cx="6552728" cy="4680520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1.Конкурс «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Тергиин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ада –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2019»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Родительское собрание «Как преодолеть капризы?»,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Праздник-чаепитие «Урожай у нас огромный»,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Выставка  «Наши мамы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просто класс» 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Новогодний утренник «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Борбак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далганнын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аян-чоруу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2021г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Родительское собрание «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Делегейнин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дириг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эртинези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Праздник «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Шагаа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Конкурс «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Чарашпай-2022»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62" y="0"/>
            <a:ext cx="91745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6480720" cy="15121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6699"/>
                </a:solidFill>
              </a:rPr>
              <a:t>Раздел 3</a:t>
            </a:r>
            <a:br>
              <a:rPr lang="ru-RU" sz="3600" b="1" dirty="0" smtClean="0">
                <a:solidFill>
                  <a:srgbClr val="FF6699"/>
                </a:solidFill>
              </a:rPr>
            </a:br>
            <a:r>
              <a:rPr lang="ru-RU" sz="3600" b="1" dirty="0" smtClean="0">
                <a:solidFill>
                  <a:srgbClr val="FF6699"/>
                </a:solidFill>
              </a:rPr>
              <a:t>Методическая копилка</a:t>
            </a:r>
            <a:endParaRPr lang="ru-RU" sz="3600" b="1" dirty="0">
              <a:solidFill>
                <a:srgbClr val="FF66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916832"/>
            <a:ext cx="6408712" cy="4320480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Конспекты занятий</a:t>
            </a:r>
            <a:endParaRPr lang="ru-RU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Сценарии праздников, развлечений</a:t>
            </a:r>
            <a:endParaRPr lang="ru-RU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Родительские собрания</a:t>
            </a:r>
            <a:endParaRPr lang="ru-RU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Публикации</a:t>
            </a:r>
            <a:endParaRPr lang="ru-RU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Материалы с конференций</a:t>
            </a:r>
            <a:endParaRPr lang="ru-RU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Результаты исследовательских работ</a:t>
            </a:r>
            <a:endParaRPr lang="ru-RU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Clr>
                <a:srgbClr val="FF3300"/>
              </a:buClr>
              <a:buFont typeface="Wingdings"/>
              <a:buChar char="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Рефераты, доклады</a:t>
            </a:r>
            <a:endParaRPr lang="ru-RU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62" y="0"/>
            <a:ext cx="91745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6334472" cy="100811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6699"/>
                </a:solidFill>
              </a:rPr>
              <a:t>Документы и материалы по самообразованию</a:t>
            </a:r>
            <a:endParaRPr lang="ru-RU" sz="3600" b="1" dirty="0">
              <a:solidFill>
                <a:srgbClr val="FF66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772816"/>
            <a:ext cx="6408712" cy="46805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Курсы повышения квалификации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«Развивающая оздоровительная работа в ДОУ», </a:t>
            </a:r>
            <a:r>
              <a:rPr lang="ru-RU" sz="2400" dirty="0" smtClean="0">
                <a:solidFill>
                  <a:schemeClr val="tx1"/>
                </a:solidFill>
              </a:rPr>
              <a:t>2019 </a:t>
            </a:r>
            <a:r>
              <a:rPr lang="ru-RU" sz="2400" dirty="0" smtClean="0">
                <a:solidFill>
                  <a:schemeClr val="tx1"/>
                </a:solidFill>
              </a:rPr>
              <a:t>г.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«Развитие профессиональных компетенций и мастерства педагога в условиях ФГОС ДО», </a:t>
            </a:r>
            <a:r>
              <a:rPr lang="ru-RU" sz="2400" dirty="0" smtClean="0">
                <a:solidFill>
                  <a:schemeClr val="tx1"/>
                </a:solidFill>
              </a:rPr>
              <a:t>20120г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62" y="0"/>
            <a:ext cx="91745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2680" y="332657"/>
            <a:ext cx="360040" cy="10081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844824"/>
            <a:ext cx="6552728" cy="27363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0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      ФОТОМАТЕРИАЛЫ</a:t>
            </a:r>
            <a:endParaRPr lang="ru-RU" sz="6000" dirty="0" smtClean="0">
              <a:ea typeface="Calibri"/>
              <a:cs typeface="Times New Roman"/>
            </a:endParaRPr>
          </a:p>
          <a:p>
            <a:endParaRPr lang="ru-RU" sz="6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62" y="-171400"/>
            <a:ext cx="9174562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57600"/>
            <a:ext cx="5976664" cy="295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638" y="116632"/>
            <a:ext cx="3450555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94" y="116632"/>
            <a:ext cx="315426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62" y="0"/>
            <a:ext cx="9174562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377553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доки\ЗОЖ\20170304_122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7755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62" y="0"/>
            <a:ext cx="91745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олчур\Pictures\Азияна\садикте_уруглар_чуруктары\DSCN9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4716016" cy="3429000"/>
          </a:xfrm>
          <a:prstGeom prst="rect">
            <a:avLst/>
          </a:prstGeom>
          <a:noFill/>
        </p:spPr>
      </p:pic>
      <p:pic>
        <p:nvPicPr>
          <p:cNvPr id="5123" name="Picture 3" descr="C:\Users\Солчур\Pictures\Азияна\садикте_уруглар_чуруктары\20161010_100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4896544" cy="3501008"/>
          </a:xfrm>
          <a:prstGeom prst="rect">
            <a:avLst/>
          </a:prstGeom>
          <a:noFill/>
        </p:spPr>
      </p:pic>
      <p:pic>
        <p:nvPicPr>
          <p:cNvPr id="8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62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1680"/>
            <a:ext cx="3888432" cy="297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0324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62" y="0"/>
            <a:ext cx="9174562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38" y="152400"/>
            <a:ext cx="9174562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548680"/>
            <a:ext cx="388843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69" y="3615447"/>
            <a:ext cx="4248472" cy="30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74562" cy="6858000"/>
          </a:xfrm>
          <a:prstGeom prst="rect">
            <a:avLst/>
          </a:prstGeom>
          <a:noFill/>
        </p:spPr>
      </p:pic>
      <p:pic>
        <p:nvPicPr>
          <p:cNvPr id="10243" name="Picture 3" descr="F:\DSCN5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140968"/>
            <a:ext cx="4320481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404664"/>
            <a:ext cx="3960441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00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62" y="0"/>
            <a:ext cx="91745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9756576" y="332657"/>
            <a:ext cx="1080120" cy="10081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348880"/>
            <a:ext cx="5648672" cy="3289920"/>
          </a:xfrm>
        </p:spPr>
        <p:txBody>
          <a:bodyPr>
            <a:normAutofit lnSpcReduction="10000"/>
          </a:bodyPr>
          <a:lstStyle/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Раздел 1. Общие сведения</a:t>
            </a:r>
            <a:endParaRPr lang="ru-RU" sz="1400" dirty="0" smtClean="0">
              <a:effectLst/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Раздел 2. Ресурсное обеспечение</a:t>
            </a:r>
            <a:endParaRPr lang="ru-RU" sz="1400" dirty="0" smtClean="0">
              <a:effectLst/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Раздел 3. Методическая копилка</a:t>
            </a:r>
            <a:endParaRPr lang="ru-RU" sz="1400" dirty="0" smtClean="0">
              <a:effectLst/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Документы и материалы по самообразованию</a:t>
            </a:r>
            <a:endParaRPr lang="ru-RU" sz="1400" dirty="0" smtClean="0">
              <a:effectLst/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Clr>
                <a:srgbClr val="FF3300"/>
              </a:buClr>
              <a:buFont typeface="Wingdings"/>
              <a:buChar char="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Фотоматериалы</a:t>
            </a:r>
            <a:endParaRPr lang="ru-RU" sz="1400" dirty="0" smtClean="0">
              <a:effectLst/>
              <a:ea typeface="Calibri"/>
              <a:cs typeface="Times New Roman"/>
            </a:endParaRPr>
          </a:p>
          <a:p>
            <a:pPr algn="l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1554" y="1124744"/>
            <a:ext cx="5018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3399"/>
                </a:solidFill>
              </a:rPr>
              <a:t>Содержание</a:t>
            </a:r>
            <a:endParaRPr lang="ru-RU" sz="5400" b="1" cap="none" spc="0" dirty="0">
              <a:ln/>
              <a:solidFill>
                <a:srgbClr val="FF3399"/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1"/>
            <a:ext cx="9174562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464496" cy="303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35091"/>
            <a:ext cx="4503352" cy="287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001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26744"/>
            <a:ext cx="482453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320480" cy="324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7"/>
            <a:ext cx="432048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687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ТИТАН\Desktop\скан2\img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3081"/>
            <a:ext cx="21764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ТИТАН\Desktop\скан2\img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3081"/>
            <a:ext cx="20161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ТИТАН\Desktop\скан2\img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0431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ТИТАН\Desktop\скан2\img0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38" y="3501008"/>
            <a:ext cx="22320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ТИТАН\Desktop\скан2\img0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57605"/>
            <a:ext cx="20542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ТИТАН\Desktop\скан2\img0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01008"/>
            <a:ext cx="20828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282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051720" y="2060848"/>
            <a:ext cx="7092280" cy="1600599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04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548680"/>
            <a:ext cx="6190456" cy="79208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Раздел 1</a:t>
            </a:r>
            <a:br>
              <a:rPr lang="ru-RU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Общие сведения</a:t>
            </a:r>
            <a:br>
              <a:rPr lang="ru-RU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700808"/>
            <a:ext cx="6336704" cy="3240360"/>
          </a:xfrm>
        </p:spPr>
        <p:txBody>
          <a:bodyPr/>
          <a:lstStyle/>
          <a:p>
            <a:pPr lvl="0" algn="l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</a:pPr>
            <a:endParaRPr lang="ru-RU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Clr>
                <a:srgbClr val="FF3300"/>
              </a:buClr>
              <a:buFont typeface="Wingdings"/>
              <a:buChar char="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Дополнительная информация</a:t>
            </a:r>
            <a:endParaRPr lang="ru-RU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61554" y="764704"/>
            <a:ext cx="624289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6699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6699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62" y="0"/>
            <a:ext cx="91745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764704"/>
            <a:ext cx="6622504" cy="57606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6699"/>
                </a:solidFill>
              </a:rPr>
              <a:t>Общие </a:t>
            </a:r>
            <a:r>
              <a:rPr lang="ru-RU" sz="4800" b="1" dirty="0" smtClean="0">
                <a:solidFill>
                  <a:srgbClr val="FF6699"/>
                </a:solidFill>
              </a:rPr>
              <a:t>сведения</a:t>
            </a:r>
            <a:endParaRPr lang="ru-RU" sz="4800" b="1" dirty="0">
              <a:solidFill>
                <a:srgbClr val="FF66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484784"/>
            <a:ext cx="6408712" cy="468052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Ф.И.О. </a:t>
            </a:r>
            <a:r>
              <a:rPr lang="ru-RU" sz="5600" u="sng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Монгуш</a:t>
            </a:r>
            <a:r>
              <a:rPr lang="ru-RU" sz="5600" u="sng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5600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sz="5600" u="sng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аида </a:t>
            </a:r>
            <a:r>
              <a:rPr lang="ru-RU" sz="5600" u="sng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Сандыевна</a:t>
            </a:r>
            <a:endParaRPr lang="ru-RU" sz="5600" u="sng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Дата рождения: </a:t>
            </a:r>
            <a:r>
              <a:rPr lang="ru-RU" sz="5600" u="sng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10.08.1970г</a:t>
            </a:r>
            <a:endParaRPr lang="ru-RU" sz="5600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Место рождения:</a:t>
            </a:r>
            <a:r>
              <a:rPr lang="en-US" sz="56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5600" u="sng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sz="5600" u="sng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.Солчур</a:t>
            </a:r>
            <a:r>
              <a:rPr lang="ru-RU" sz="56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5600" u="sng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Овюрского</a:t>
            </a:r>
            <a:r>
              <a:rPr lang="ru-RU" sz="56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района Республики Тыва</a:t>
            </a:r>
            <a:endParaRPr lang="ru-RU" sz="5600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Гражданство</a:t>
            </a:r>
            <a:r>
              <a:rPr lang="ru-RU" sz="5600" b="1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ru-RU" sz="56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РФ     </a:t>
            </a:r>
            <a:r>
              <a:rPr lang="ru-RU" sz="5600" u="sng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5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56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Пол</a:t>
            </a:r>
            <a:r>
              <a:rPr lang="ru-RU" sz="5600" b="1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ru-RU" sz="56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женский</a:t>
            </a:r>
            <a:endParaRPr lang="ru-RU" sz="5600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Домашний адрес: </a:t>
            </a:r>
            <a:r>
              <a:rPr lang="ru-RU" sz="56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668133, Республика Тыва, </a:t>
            </a:r>
            <a:r>
              <a:rPr lang="ru-RU" sz="5600" u="sng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Овюр</a:t>
            </a:r>
            <a:r>
              <a:rPr lang="ru-RU" sz="5600" u="sng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ский</a:t>
            </a:r>
            <a:r>
              <a:rPr lang="ru-RU" sz="56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район, </a:t>
            </a:r>
            <a:r>
              <a:rPr lang="ru-RU" sz="5600" u="sng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село Солчур</a:t>
            </a:r>
            <a:r>
              <a:rPr lang="ru-RU" sz="56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, ул.  </a:t>
            </a:r>
            <a:r>
              <a:rPr lang="ru-RU" sz="5600" u="sng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Конгар</a:t>
            </a:r>
            <a:r>
              <a:rPr lang="ru-RU" sz="5600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5600" u="sng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Борис д </a:t>
            </a:r>
            <a:r>
              <a:rPr lang="ru-RU" sz="5600" u="sng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22  </a:t>
            </a:r>
            <a:r>
              <a:rPr lang="ru-RU" sz="5600" u="sng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кв</a:t>
            </a:r>
            <a:r>
              <a:rPr lang="ru-RU" sz="5600" u="sng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5600" u="sng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</a:t>
            </a:r>
            <a:endParaRPr lang="ru-RU" sz="5600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Телефон: </a:t>
            </a:r>
            <a:r>
              <a:rPr lang="ru-RU" sz="56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8(913) – 349- 35 10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56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E</a:t>
            </a:r>
            <a:r>
              <a:rPr lang="ru-RU" sz="56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-</a:t>
            </a:r>
            <a:r>
              <a:rPr lang="en-US" sz="56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mail</a:t>
            </a:r>
            <a:r>
              <a:rPr lang="ru-RU" sz="56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sz="5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shoidak</a:t>
            </a:r>
            <a:r>
              <a:rPr lang="en-US" sz="5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.saida1970@yandex.ru</a:t>
            </a:r>
            <a:endParaRPr lang="en-US" sz="5600" u="sng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5600" b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Место работы: </a:t>
            </a:r>
            <a:r>
              <a:rPr lang="ru-RU" sz="56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 детский сад «</a:t>
            </a:r>
            <a:r>
              <a:rPr lang="ru-RU" sz="5600" u="sng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Салгакчы</a:t>
            </a:r>
            <a:r>
              <a:rPr lang="ru-RU" sz="56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» 668133 </a:t>
            </a:r>
            <a:r>
              <a:rPr lang="ru-RU" sz="5600" u="sng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Овюрский</a:t>
            </a:r>
            <a:r>
              <a:rPr lang="ru-RU" sz="56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район село Солчур, улица </a:t>
            </a:r>
            <a:r>
              <a:rPr lang="ru-RU" sz="5600" u="sng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Сунгар-оол</a:t>
            </a:r>
            <a:r>
              <a:rPr lang="ru-RU" sz="56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4 а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5600" b="1" u="sng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Стаж работы: </a:t>
            </a:r>
            <a:r>
              <a:rPr lang="ru-RU" sz="5600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600" u="sng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36</a:t>
            </a:r>
            <a:r>
              <a:rPr lang="ru-RU" sz="5600" u="sng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год </a:t>
            </a:r>
            <a:endParaRPr lang="ru-RU" sz="5600" u="sng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5600" b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В данной должности</a:t>
            </a:r>
            <a:r>
              <a:rPr lang="ru-RU" sz="56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: 15 лет</a:t>
            </a:r>
            <a:endParaRPr lang="ru-RU" sz="5600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2400" dirty="0" smtClean="0">
              <a:effectLst/>
              <a:ea typeface="Calibri"/>
              <a:cs typeface="Times New Roman"/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62" y="0"/>
            <a:ext cx="91745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332657"/>
            <a:ext cx="6262464" cy="10081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6699"/>
                </a:solidFill>
              </a:rPr>
              <a:t>Образование</a:t>
            </a:r>
            <a:endParaRPr lang="ru-RU" b="1" dirty="0">
              <a:solidFill>
                <a:srgbClr val="FF66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628800"/>
            <a:ext cx="6552728" cy="4608512"/>
          </a:xfrm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544072"/>
              </p:ext>
            </p:extLst>
          </p:nvPr>
        </p:nvGraphicFramePr>
        <p:xfrm>
          <a:off x="2195736" y="1417320"/>
          <a:ext cx="6336705" cy="3236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744416"/>
                <a:gridCol w="1152129"/>
              </a:tblGrid>
              <a:tr h="1078984">
                <a:tc>
                  <a:txBody>
                    <a:bodyPr/>
                    <a:lstStyle/>
                    <a:p>
                      <a:r>
                        <a:rPr lang="ru-RU" dirty="0" smtClean="0"/>
                        <a:t>Годы учебы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учреждения, город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Курс</a:t>
                      </a:r>
                      <a:endParaRPr lang="ru-RU" dirty="0"/>
                    </a:p>
                  </a:txBody>
                  <a:tcPr/>
                </a:tc>
              </a:tr>
              <a:tr h="1078984">
                <a:tc>
                  <a:txBody>
                    <a:bodyPr/>
                    <a:lstStyle/>
                    <a:p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Тывинского</a:t>
                      </a:r>
                      <a:r>
                        <a:rPr lang="ru-RU" dirty="0" smtClean="0"/>
                        <a:t> Государственного университета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2-4</a:t>
                      </a:r>
                      <a:endParaRPr lang="ru-RU" dirty="0"/>
                    </a:p>
                  </a:txBody>
                  <a:tcPr/>
                </a:tc>
              </a:tr>
              <a:tr h="1078984">
                <a:tc>
                  <a:txBody>
                    <a:bodyPr/>
                    <a:lstStyle/>
                    <a:p>
                      <a:r>
                        <a:rPr lang="ru-RU" dirty="0" smtClean="0"/>
                        <a:t>2005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Педагогический колледж </a:t>
                      </a:r>
                      <a:r>
                        <a:rPr lang="ru-RU" dirty="0" err="1" smtClean="0"/>
                        <a:t>Тывинского</a:t>
                      </a:r>
                      <a:r>
                        <a:rPr lang="ru-RU" dirty="0" smtClean="0"/>
                        <a:t> государственного университета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62" y="0"/>
            <a:ext cx="91745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16632"/>
            <a:ext cx="6264696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6699"/>
                </a:solidFill>
              </a:rPr>
              <a:t/>
            </a:r>
            <a:br>
              <a:rPr lang="ru-RU" b="1" dirty="0" smtClean="0">
                <a:solidFill>
                  <a:srgbClr val="FF6699"/>
                </a:solidFill>
              </a:rPr>
            </a:br>
            <a:r>
              <a:rPr lang="ru-RU" b="1" dirty="0">
                <a:solidFill>
                  <a:srgbClr val="FF6699"/>
                </a:solidFill>
              </a:rPr>
              <a:t/>
            </a:r>
            <a:br>
              <a:rPr lang="ru-RU" b="1" dirty="0">
                <a:solidFill>
                  <a:srgbClr val="FF6699"/>
                </a:solidFill>
              </a:rPr>
            </a:br>
            <a:r>
              <a:rPr lang="ru-RU" b="1" dirty="0" smtClean="0">
                <a:solidFill>
                  <a:srgbClr val="FF6699"/>
                </a:solidFill>
              </a:rPr>
              <a:t/>
            </a:r>
            <a:br>
              <a:rPr lang="ru-RU" b="1" dirty="0" smtClean="0">
                <a:solidFill>
                  <a:srgbClr val="FF6699"/>
                </a:solidFill>
              </a:rPr>
            </a:br>
            <a:r>
              <a:rPr lang="ru-RU" b="1" dirty="0">
                <a:solidFill>
                  <a:srgbClr val="FF6699"/>
                </a:solidFill>
              </a:rPr>
              <a:t/>
            </a:r>
            <a:br>
              <a:rPr lang="ru-RU" b="1" dirty="0">
                <a:solidFill>
                  <a:srgbClr val="FF6699"/>
                </a:solidFill>
              </a:rPr>
            </a:br>
            <a:r>
              <a:rPr lang="ru-RU" b="1" dirty="0" smtClean="0">
                <a:solidFill>
                  <a:srgbClr val="FF6699"/>
                </a:solidFill>
              </a:rPr>
              <a:t/>
            </a:r>
            <a:br>
              <a:rPr lang="ru-RU" b="1" dirty="0" smtClean="0">
                <a:solidFill>
                  <a:srgbClr val="FF6699"/>
                </a:solidFill>
              </a:rPr>
            </a:br>
            <a:r>
              <a:rPr lang="ru-RU" b="1" dirty="0">
                <a:solidFill>
                  <a:srgbClr val="FF6699"/>
                </a:solidFill>
              </a:rPr>
              <a:t/>
            </a:r>
            <a:br>
              <a:rPr lang="ru-RU" b="1" dirty="0">
                <a:solidFill>
                  <a:srgbClr val="FF6699"/>
                </a:solidFill>
              </a:rPr>
            </a:br>
            <a:r>
              <a:rPr lang="ru-RU" sz="6000" b="1" dirty="0" smtClean="0">
                <a:solidFill>
                  <a:srgbClr val="FF6699"/>
                </a:solidFill>
              </a:rPr>
              <a:t>Дополнительная </a:t>
            </a:r>
            <a:br>
              <a:rPr lang="ru-RU" sz="6000" b="1" dirty="0" smtClean="0">
                <a:solidFill>
                  <a:srgbClr val="FF6699"/>
                </a:solidFill>
              </a:rPr>
            </a:br>
            <a:r>
              <a:rPr lang="ru-RU" sz="6000" b="1" dirty="0" smtClean="0">
                <a:solidFill>
                  <a:srgbClr val="FF6699"/>
                </a:solidFill>
              </a:rPr>
              <a:t>информация</a:t>
            </a:r>
            <a:endParaRPr lang="ru-RU" sz="6000" b="1" dirty="0">
              <a:solidFill>
                <a:srgbClr val="FF66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348880"/>
            <a:ext cx="6408712" cy="328992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Рус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ский язык: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базовый</a:t>
            </a:r>
            <a:endParaRPr lang="ru-RU" sz="1400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Навыки работы с ПК</a:t>
            </a:r>
            <a:r>
              <a:rPr lang="en-US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начальный 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уровень владения английским языком, 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компьютером(</a:t>
            </a:r>
            <a:r>
              <a:rPr lang="ru-RU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Exsel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Word,Power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Point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чертежные программы-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AutoCad,Revit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,) 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Интересы, предпочтения, хобби: 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спортивные 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игры(волейбол, 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баскетбол, 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и теннис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), люблю путешествовать, читать 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книги…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62" y="0"/>
            <a:ext cx="91745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6480720" cy="122413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6699"/>
                </a:solidFill>
              </a:rPr>
              <a:t>Раздел 2</a:t>
            </a:r>
            <a:br>
              <a:rPr lang="ru-RU" sz="4000" b="1" dirty="0" smtClean="0">
                <a:solidFill>
                  <a:srgbClr val="FF6699"/>
                </a:solidFill>
              </a:rPr>
            </a:br>
            <a:r>
              <a:rPr lang="ru-RU" sz="4000" b="1" dirty="0" smtClean="0">
                <a:solidFill>
                  <a:srgbClr val="FF6699"/>
                </a:solidFill>
              </a:rPr>
              <a:t>Ресурсное обеспечение</a:t>
            </a:r>
            <a:endParaRPr lang="ru-RU" sz="4000" b="1" dirty="0">
              <a:solidFill>
                <a:srgbClr val="FF66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700808"/>
            <a:ext cx="6336704" cy="453650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научно-методического обеспечения</a:t>
            </a:r>
          </a:p>
          <a:p>
            <a:pPr marL="342900" lvl="0" indent="-342900" algn="l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Использование методических материалов и учебно-методической литературы</a:t>
            </a:r>
          </a:p>
          <a:p>
            <a:pPr marL="342900" lvl="0" indent="-342900" algn="l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Использование ИКТ  в образовательном процессе</a:t>
            </a:r>
          </a:p>
          <a:p>
            <a:pPr marL="342900" lvl="0" indent="-342900" algn="l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Информация об участии в профессиональных и творческих педагогических конкурсах, проведении семинаров </a:t>
            </a:r>
          </a:p>
          <a:p>
            <a:pPr marL="342900" lvl="0" indent="-342900" algn="l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Разработка проектов, клубов, положений, написание статей 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62" y="0"/>
            <a:ext cx="91745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04664"/>
            <a:ext cx="6984776" cy="12241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6699"/>
                </a:solidFill>
              </a:rPr>
              <a:t>Использование ИКТ в образовательном процессе</a:t>
            </a:r>
            <a:endParaRPr lang="ru-RU" sz="3600" b="1" dirty="0">
              <a:solidFill>
                <a:srgbClr val="FF66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700808"/>
            <a:ext cx="6480720" cy="4608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используемых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Персональные страницы в сетевых сообществах:</a:t>
            </a:r>
          </a:p>
          <a:p>
            <a:pPr marL="457200" indent="-457200" algn="l"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//nsportal.ru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mongush-saida-sandyevna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salgakchy-solchur.rtyva.ru/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-admin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62" y="0"/>
            <a:ext cx="91745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04664"/>
            <a:ext cx="6552728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6699"/>
                </a:solidFill>
              </a:rPr>
              <a:t>Информация об участии в профессиональных и творческих педагогических конкурсах, конференциях и  семинарах</a:t>
            </a:r>
            <a:endParaRPr lang="ru-RU" sz="2400" b="1" dirty="0">
              <a:solidFill>
                <a:srgbClr val="FF66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556792"/>
            <a:ext cx="6480720" cy="4824536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503199"/>
              </p:ext>
            </p:extLst>
          </p:nvPr>
        </p:nvGraphicFramePr>
        <p:xfrm>
          <a:off x="1835696" y="1666528"/>
          <a:ext cx="6984776" cy="4388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998"/>
                <a:gridCol w="2871519"/>
                <a:gridCol w="776087"/>
                <a:gridCol w="1552172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Название конкурса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Результат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Местный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Иенин</a:t>
                      </a:r>
                      <a:r>
                        <a:rPr lang="ru-RU" dirty="0" smtClean="0"/>
                        <a:t>  уран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талантызы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место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Сумонный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«Две звезды – </a:t>
                      </a:r>
                      <a:r>
                        <a:rPr lang="ru-RU" dirty="0" smtClean="0"/>
                        <a:t>2018»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лауреат 2 степени</a:t>
                      </a:r>
                      <a:endParaRPr lang="ru-RU" dirty="0"/>
                    </a:p>
                  </a:txBody>
                  <a:tcPr/>
                </a:tc>
              </a:tr>
              <a:tr h="46174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Кожуунный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«Природа – наш дом»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«Моя мама дорогая»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диплом 2 степени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«Реализация ФГОС общего и профессионального образования: проблемы, поиски, решения»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597</TotalTime>
  <Words>567</Words>
  <Application>Microsoft Office PowerPoint</Application>
  <PresentationFormat>Экран (4:3)</PresentationFormat>
  <Paragraphs>134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NewsPrint</vt:lpstr>
      <vt:lpstr>Визитная карточка</vt:lpstr>
      <vt:lpstr>Презентация PowerPoint</vt:lpstr>
      <vt:lpstr> Раздел 1 Общие сведения </vt:lpstr>
      <vt:lpstr>Общие сведения</vt:lpstr>
      <vt:lpstr>Образование</vt:lpstr>
      <vt:lpstr>      Дополнительная  информация</vt:lpstr>
      <vt:lpstr>Раздел 2 Ресурсное обеспечение</vt:lpstr>
      <vt:lpstr>Использование ИКТ в образовательном процессе</vt:lpstr>
      <vt:lpstr>Информация об участии в профессиональных и творческих педагогических конкурсах, конференциях и  семинарах</vt:lpstr>
      <vt:lpstr>Участие в семинарах</vt:lpstr>
      <vt:lpstr>Разработка проектов, клубов, положений, сценариев</vt:lpstr>
      <vt:lpstr>Раздел 3 Методическая копилка</vt:lpstr>
      <vt:lpstr>Документы и материалы по самообразованию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Солчур</dc:creator>
  <cp:lastModifiedBy>Сандый-ооловна</cp:lastModifiedBy>
  <cp:revision>68</cp:revision>
  <dcterms:created xsi:type="dcterms:W3CDTF">2017-02-06T07:06:34Z</dcterms:created>
  <dcterms:modified xsi:type="dcterms:W3CDTF">2010-08-26T21:53:47Z</dcterms:modified>
</cp:coreProperties>
</file>